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18288000" cy="10287000"/>
  <p:notesSz cx="6858000" cy="9144000"/>
  <p:embeddedFontLst>
    <p:embeddedFont>
      <p:font typeface="Open Sans Bold" charset="1" panose="020B0806030504020204"/>
      <p:regular r:id="rId35"/>
    </p:embeddedFont>
    <p:embeddedFont>
      <p:font typeface="Open Sans" charset="1" panose="020B0606030504020204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773614" y="4274503"/>
            <a:ext cx="474077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DOCKER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493371" y="3764356"/>
            <a:ext cx="11301259" cy="3023087"/>
          </a:xfrm>
          <a:custGeom>
            <a:avLst/>
            <a:gdLst/>
            <a:ahLst/>
            <a:cxnLst/>
            <a:rect r="r" b="b" t="t" l="l"/>
            <a:pathLst>
              <a:path h="3023087" w="11301259">
                <a:moveTo>
                  <a:pt x="0" y="0"/>
                </a:moveTo>
                <a:lnTo>
                  <a:pt x="11301258" y="0"/>
                </a:lnTo>
                <a:lnTo>
                  <a:pt x="11301258" y="3023087"/>
                </a:lnTo>
                <a:lnTo>
                  <a:pt x="0" y="30230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273230" y="1566227"/>
            <a:ext cx="374153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CI - CD - CD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65116" y="1566227"/>
            <a:ext cx="1095776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Separación de responsabilidades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0143" y="2977198"/>
            <a:ext cx="76185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Desarrolladores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9144000" y="2926843"/>
            <a:ext cx="0" cy="608459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9639300" y="2977198"/>
            <a:ext cx="76185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Devops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5729" y="3630443"/>
            <a:ext cx="7618557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reocupado por lo que hay dentro del container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Código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Librerías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Gestor de paquetes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Apps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Datos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Todos los servidores linux son iguales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39300" y="3674586"/>
            <a:ext cx="7618557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reocupado por lo que hay fuera del contenedor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Logging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Acceso remoto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Monitorización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Configuración de red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Todos los contenedores arrancan, paran, copian y migran del mismo modo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220495" y="1566227"/>
            <a:ext cx="584701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¿Por qué Docker?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65729" y="3630443"/>
            <a:ext cx="15993571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Cor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re en cualquier sitio (Linux)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Sin importar V kernel.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Sin importar distribución.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Container &amp; Arquitectura de host deben emparejar.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Puede tener su propio /sbin/init.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Corre cu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alquier cosa: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Si c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orre en el host, corre en el container.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Si corre en un kernel linux, correra.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263389" y="2927292"/>
            <a:ext cx="10614526" cy="5837989"/>
          </a:xfrm>
          <a:custGeom>
            <a:avLst/>
            <a:gdLst/>
            <a:ahLst/>
            <a:cxnLst/>
            <a:rect r="r" b="b" t="t" l="l"/>
            <a:pathLst>
              <a:path h="5837989" w="10614526">
                <a:moveTo>
                  <a:pt x="0" y="0"/>
                </a:moveTo>
                <a:lnTo>
                  <a:pt x="10614526" y="0"/>
                </a:lnTo>
                <a:lnTo>
                  <a:pt x="10614526" y="5837989"/>
                </a:lnTo>
                <a:lnTo>
                  <a:pt x="0" y="5837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97725" y="1566227"/>
            <a:ext cx="349255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DockerFile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40086" y="1414898"/>
            <a:ext cx="246325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Imagen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28614" y="2677160"/>
            <a:ext cx="3286198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Fichero Bin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ario que contiene todo el sistema de ficheros de un contenedor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34988" y="1410770"/>
            <a:ext cx="310295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Vol</a:t>
            </a:r>
            <a:r>
              <a:rPr lang="en-US" b="true" sz="5199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umen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10997" y="2569328"/>
            <a:ext cx="6014347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Discos o 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directorios externos que podemos montar en el contenedor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Recursos Externos (Alojados en el host) que sobreviven al contenedor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 Configuracion / DATOS / Recursos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257662" y="1414898"/>
            <a:ext cx="310295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Registro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658121" y="2677160"/>
            <a:ext cx="6031645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Bibliotec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 de imágenes de contenedor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Listas para ser usadas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Registro público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Compartidas por la comunidad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Libre Acceso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Registro privado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Contenedores corporativos o privados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493371" y="3194033"/>
            <a:ext cx="11301259" cy="3898934"/>
          </a:xfrm>
          <a:custGeom>
            <a:avLst/>
            <a:gdLst/>
            <a:ahLst/>
            <a:cxnLst/>
            <a:rect r="r" b="b" t="t" l="l"/>
            <a:pathLst>
              <a:path h="3898934" w="11301259">
                <a:moveTo>
                  <a:pt x="0" y="0"/>
                </a:moveTo>
                <a:lnTo>
                  <a:pt x="11301258" y="0"/>
                </a:lnTo>
                <a:lnTo>
                  <a:pt x="11301258" y="3898934"/>
                </a:lnTo>
                <a:lnTo>
                  <a:pt x="0" y="38989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614121" y="1566227"/>
            <a:ext cx="305975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Jerarquia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699400" y="2621320"/>
            <a:ext cx="9062212" cy="6170724"/>
          </a:xfrm>
          <a:custGeom>
            <a:avLst/>
            <a:gdLst/>
            <a:ahLst/>
            <a:cxnLst/>
            <a:rect r="r" b="b" t="t" l="l"/>
            <a:pathLst>
              <a:path h="6170724" w="9062212">
                <a:moveTo>
                  <a:pt x="0" y="0"/>
                </a:moveTo>
                <a:lnTo>
                  <a:pt x="9062213" y="0"/>
                </a:lnTo>
                <a:lnTo>
                  <a:pt x="9062213" y="6170723"/>
                </a:lnTo>
                <a:lnTo>
                  <a:pt x="0" y="61707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00" r="0" b="-300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44330" y="1566227"/>
            <a:ext cx="1019934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Ciclo de vida de un Contenedor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5814024" y="4135142"/>
            <a:ext cx="9504297" cy="4766250"/>
          </a:xfrm>
          <a:custGeom>
            <a:avLst/>
            <a:gdLst/>
            <a:ahLst/>
            <a:cxnLst/>
            <a:rect r="r" b="b" t="t" l="l"/>
            <a:pathLst>
              <a:path h="4766250" w="9504297">
                <a:moveTo>
                  <a:pt x="0" y="0"/>
                </a:moveTo>
                <a:lnTo>
                  <a:pt x="9504297" y="0"/>
                </a:lnTo>
                <a:lnTo>
                  <a:pt x="9504297" y="4766250"/>
                </a:lnTo>
                <a:lnTo>
                  <a:pt x="0" y="4766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09530" y="1566227"/>
            <a:ext cx="746893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Como hacer un Docker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670907"/>
            <a:ext cx="16230600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Instalación y actu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alización de paquetes del sistema operativo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Establecer variable de entorno llamada Debian_frontend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Instalacion git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670907"/>
            <a:ext cx="16230600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From: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 indica la imagen base sobre la que se construirá l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 aplicación dentro del contenedor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RUN: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 nos permite ejecutar comandos en el contenedor, ejemplo instalar paquetes o librerías. Hay dos formas de colocarlo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RUN &lt;comando&gt;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[“ejecutable”, “parametro1”, “parametro2”]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ENV: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 establece variables de entorno para nuestro contenedor.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Ej: en un entorno DEBIAN_FRONTEND noninteractive, el cual permite instalar un montón de archivos .deb sin tener que interactuar con ellos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09530" y="1566227"/>
            <a:ext cx="746893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Como hacer un Docker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193848" y="2785571"/>
            <a:ext cx="13900303" cy="5273326"/>
          </a:xfrm>
          <a:custGeom>
            <a:avLst/>
            <a:gdLst/>
            <a:ahLst/>
            <a:cxnLst/>
            <a:rect r="r" b="b" t="t" l="l"/>
            <a:pathLst>
              <a:path h="5273326" w="13900303">
                <a:moveTo>
                  <a:pt x="0" y="0"/>
                </a:moveTo>
                <a:lnTo>
                  <a:pt x="13900304" y="0"/>
                </a:lnTo>
                <a:lnTo>
                  <a:pt x="13900304" y="5273326"/>
                </a:lnTo>
                <a:lnTo>
                  <a:pt x="0" y="52733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09530" y="1566227"/>
            <a:ext cx="746893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Como hacer un Docker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898454" y="4651883"/>
            <a:ext cx="8491092" cy="4606417"/>
          </a:xfrm>
          <a:custGeom>
            <a:avLst/>
            <a:gdLst/>
            <a:ahLst/>
            <a:cxnLst/>
            <a:rect r="r" b="b" t="t" l="l"/>
            <a:pathLst>
              <a:path h="4606417" w="8491092">
                <a:moveTo>
                  <a:pt x="0" y="0"/>
                </a:moveTo>
                <a:lnTo>
                  <a:pt x="8491092" y="0"/>
                </a:lnTo>
                <a:lnTo>
                  <a:pt x="8491092" y="4606417"/>
                </a:lnTo>
                <a:lnTo>
                  <a:pt x="0" y="46064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612434" y="1566227"/>
            <a:ext cx="506313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Que es Docker?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406140"/>
            <a:ext cx="1623060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Docker es una plataform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 que permite crear, ejecutar y gestionar aplicaciones dentro de contenedores.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670907"/>
            <a:ext cx="1623060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CMD: 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instru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cción nos provee valores por defecto a nuestro contenedor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Define una serie de comandos que solo se ejecutarán una vez que el contenedor se ha inicializado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670907"/>
            <a:ext cx="16230600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Orquesta contenedores en un mismo 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cliente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Consiste en un archivo Yaml, este define de forma declarativa los contenedores que 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 van a desplegar, así como la dependencia entre ellos.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Para despliegue, se basa  en la definición de servicios, que referencian imagenes docker de un registro y las características de los contenedores que se desean desplegar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78178" y="1411019"/>
            <a:ext cx="553164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Docke</a:t>
            </a:r>
            <a:r>
              <a:rPr lang="en-US" b="true" sz="5199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 Compose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5017698" y="4872923"/>
            <a:ext cx="8252604" cy="3961250"/>
          </a:xfrm>
          <a:custGeom>
            <a:avLst/>
            <a:gdLst/>
            <a:ahLst/>
            <a:cxnLst/>
            <a:rect r="r" b="b" t="t" l="l"/>
            <a:pathLst>
              <a:path h="3961250" w="8252604">
                <a:moveTo>
                  <a:pt x="0" y="0"/>
                </a:moveTo>
                <a:lnTo>
                  <a:pt x="8252604" y="0"/>
                </a:lnTo>
                <a:lnTo>
                  <a:pt x="8252604" y="3961250"/>
                </a:lnTo>
                <a:lnTo>
                  <a:pt x="0" y="3961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670907"/>
            <a:ext cx="1623060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Entornos qu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 se encuentran en producción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Entornos que 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 encuentran en desarrollo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En entornos que se encuentren en fase de pruebas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En flujos de Continuous integration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587526" y="1411019"/>
            <a:ext cx="1311294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 qué momento usar docke</a:t>
            </a:r>
            <a:r>
              <a:rPr lang="en-US" b="true" sz="5199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 compose?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5017698" y="4872923"/>
            <a:ext cx="8252604" cy="3961250"/>
          </a:xfrm>
          <a:custGeom>
            <a:avLst/>
            <a:gdLst/>
            <a:ahLst/>
            <a:cxnLst/>
            <a:rect r="r" b="b" t="t" l="l"/>
            <a:pathLst>
              <a:path h="3961250" w="8252604">
                <a:moveTo>
                  <a:pt x="0" y="0"/>
                </a:moveTo>
                <a:lnTo>
                  <a:pt x="8252604" y="0"/>
                </a:lnTo>
                <a:lnTo>
                  <a:pt x="8252604" y="3961250"/>
                </a:lnTo>
                <a:lnTo>
                  <a:pt x="0" y="3961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670907"/>
            <a:ext cx="1623060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Dentro d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 docker-compose.yaml podemos definir diferente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 recursos a desplegar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 la hora de desplegar nuestras aplicaciones, lo primero es definir los servicios que vamos a desplegar.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829821" y="1411019"/>
            <a:ext cx="662835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Servicios y </a:t>
            </a:r>
            <a:r>
              <a:rPr lang="en-US" b="true" sz="5199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recursos 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670907"/>
            <a:ext cx="16230600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Cada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 servicio despliega un contenedor, asociado a una imagen de docker. 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Dentro del servicio se puede definir características de cada contenedor </a:t>
            </a:r>
          </a:p>
          <a:p>
            <a:pPr algn="l" marL="2202178" indent="-550545" lvl="3">
              <a:lnSpc>
                <a:spcPts val="4759"/>
              </a:lnSpc>
              <a:buFont typeface="Arial"/>
              <a:buChar char="￭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Nombre </a:t>
            </a:r>
          </a:p>
          <a:p>
            <a:pPr algn="l" marL="2202178" indent="-550545" lvl="3">
              <a:lnSpc>
                <a:spcPts val="4759"/>
              </a:lnSpc>
              <a:buFont typeface="Arial"/>
              <a:buChar char="￭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Imagen </a:t>
            </a:r>
          </a:p>
          <a:p>
            <a:pPr algn="l" marL="2202178" indent="-550545" lvl="3">
              <a:lnSpc>
                <a:spcPts val="4759"/>
              </a:lnSpc>
              <a:buFont typeface="Arial"/>
              <a:buChar char="￭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Puertos que expone </a:t>
            </a:r>
          </a:p>
          <a:p>
            <a:pPr algn="l" marL="2202178" indent="-550545" lvl="3">
              <a:lnSpc>
                <a:spcPts val="4759"/>
              </a:lnSpc>
              <a:buFont typeface="Arial"/>
              <a:buChar char="￭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Volúmenes </a:t>
            </a:r>
          </a:p>
          <a:p>
            <a:pPr algn="l" marL="2202178" indent="-550545" lvl="3">
              <a:lnSpc>
                <a:spcPts val="4759"/>
              </a:lnSpc>
              <a:buFont typeface="Arial"/>
              <a:buChar char="￭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Redes a las que se conecta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689428" y="1411019"/>
            <a:ext cx="290914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Servicios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240964"/>
            <a:ext cx="16230600" cy="744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Para definir un</a:t>
            </a: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 servicio en docker-compose.yaml, debemos definir un bloque con el nombre del servicio, y dentro una serie de propiedades que definen las características del contenedor: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</a:t>
            </a: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mage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cont</a:t>
            </a: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ainer name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b</a:t>
            </a: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uild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command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ports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v</a:t>
            </a: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olumenes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environm</a:t>
            </a: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ent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depends_on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networks ] 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restart ] </a:t>
            </a:r>
          </a:p>
          <a:p>
            <a:pPr algn="l">
              <a:lnSpc>
                <a:spcPts val="420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689428" y="1411019"/>
            <a:ext cx="290914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Servicios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240964"/>
            <a:ext cx="16230600" cy="638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Mecanismo que tienen</a:t>
            </a: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 los contenedores para persistir y compartir datos 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Consumen o generan ficheros en un directorio del sistema de ficheros del host. 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Dentro del bloque volumen se pueden definir las siguientes prop</a:t>
            </a: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ed</a:t>
            </a: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3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dr</a:t>
            </a: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iver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driver_opts ] </a:t>
            </a:r>
          </a:p>
          <a:p>
            <a:pPr algn="l" marL="1943105" indent="-485776" lvl="3">
              <a:lnSpc>
                <a:spcPts val="4200"/>
              </a:lnSpc>
              <a:buFont typeface="Arial"/>
              <a:buChar char="￭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type </a:t>
            </a:r>
          </a:p>
          <a:p>
            <a:pPr algn="l" marL="1943105" indent="-485776" lvl="3">
              <a:lnSpc>
                <a:spcPts val="4200"/>
              </a:lnSpc>
              <a:buFont typeface="Arial"/>
              <a:buChar char="￭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devic</a:t>
            </a: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 </a:t>
            </a:r>
          </a:p>
          <a:p>
            <a:pPr algn="l" marL="1943105" indent="-485776" lvl="3">
              <a:lnSpc>
                <a:spcPts val="4200"/>
              </a:lnSpc>
              <a:buFont typeface="Arial"/>
              <a:buChar char="￭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ext</a:t>
            </a: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ernal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labels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name ] </a:t>
            </a:r>
          </a:p>
          <a:p>
            <a:pPr algn="l" marL="1295403" indent="-431801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[ scope ]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225903" y="1411019"/>
            <a:ext cx="383619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Volúmenes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26222" y="5076825"/>
            <a:ext cx="6810963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Todas son opcion</a:t>
            </a:r>
            <a:r>
              <a:rPr lang="en-US" b="true" sz="3399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ales, pero es recomendable definir al menos un nombre y la ruta en el sistema de archivos del host.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615282"/>
            <a:ext cx="9434438" cy="4916538"/>
          </a:xfrm>
          <a:custGeom>
            <a:avLst/>
            <a:gdLst/>
            <a:ahLst/>
            <a:cxnLst/>
            <a:rect r="r" b="b" t="t" l="l"/>
            <a:pathLst>
              <a:path h="4916538" w="9434438">
                <a:moveTo>
                  <a:pt x="0" y="0"/>
                </a:moveTo>
                <a:lnTo>
                  <a:pt x="9434438" y="0"/>
                </a:lnTo>
                <a:lnTo>
                  <a:pt x="9434438" y="4916539"/>
                </a:lnTo>
                <a:lnTo>
                  <a:pt x="0" y="49165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061330" y="3883957"/>
            <a:ext cx="6357093" cy="2093189"/>
          </a:xfrm>
          <a:custGeom>
            <a:avLst/>
            <a:gdLst/>
            <a:ahLst/>
            <a:cxnLst/>
            <a:rect r="r" b="b" t="t" l="l"/>
            <a:pathLst>
              <a:path h="2093189" w="6357093">
                <a:moveTo>
                  <a:pt x="0" y="0"/>
                </a:moveTo>
                <a:lnTo>
                  <a:pt x="6357094" y="0"/>
                </a:lnTo>
                <a:lnTo>
                  <a:pt x="6357094" y="2093190"/>
                </a:lnTo>
                <a:lnTo>
                  <a:pt x="0" y="2093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24862" y="1411019"/>
            <a:ext cx="263827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Ejemplo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990336" y="2548607"/>
            <a:ext cx="4499082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Referenci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ado en el servicio como: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69184" y="6308175"/>
            <a:ext cx="5941387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Rut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as definidas en la propiedad device del bloque volumes debe existir en el sistema de archivos del host. 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62776" y="1411019"/>
            <a:ext cx="196244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Redes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48607"/>
            <a:ext cx="16230600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Se usa para que los contenedores puedan comunic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arse entre si, mediante una red común, siguiendo el modelo Container Network Model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SandBox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EndPoints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Networks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Otras varias implementaciones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056719" y="1195288"/>
            <a:ext cx="12174563" cy="7915475"/>
          </a:xfrm>
          <a:custGeom>
            <a:avLst/>
            <a:gdLst/>
            <a:ahLst/>
            <a:cxnLst/>
            <a:rect r="r" b="b" t="t" l="l"/>
            <a:pathLst>
              <a:path h="7915475" w="12174563">
                <a:moveTo>
                  <a:pt x="0" y="0"/>
                </a:moveTo>
                <a:lnTo>
                  <a:pt x="12174562" y="0"/>
                </a:lnTo>
                <a:lnTo>
                  <a:pt x="12174562" y="7915474"/>
                </a:lnTo>
                <a:lnTo>
                  <a:pt x="0" y="79154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898454" y="4878582"/>
            <a:ext cx="8491092" cy="4606417"/>
          </a:xfrm>
          <a:custGeom>
            <a:avLst/>
            <a:gdLst/>
            <a:ahLst/>
            <a:cxnLst/>
            <a:rect r="r" b="b" t="t" l="l"/>
            <a:pathLst>
              <a:path h="4606417" w="8491092">
                <a:moveTo>
                  <a:pt x="0" y="0"/>
                </a:moveTo>
                <a:lnTo>
                  <a:pt x="8491092" y="0"/>
                </a:lnTo>
                <a:lnTo>
                  <a:pt x="8491092" y="4606418"/>
                </a:lnTo>
                <a:lnTo>
                  <a:pt x="0" y="46064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06392" y="1566227"/>
            <a:ext cx="767521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Funcionamiento Basico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552837"/>
            <a:ext cx="1623060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Docker utiliza contenedores para empacar aplicaciones y sus dependencias. Se cre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 una imagen a partir de un archivo llamado Dockerfile, se almacena en un registro y luego se ejecuta como un contenedor. Esto proporciona un entorno consistente y eficiente para desarrollar, distribuir y ejecutar aplicaciones.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049046" y="2612154"/>
            <a:ext cx="14189907" cy="6417546"/>
          </a:xfrm>
          <a:custGeom>
            <a:avLst/>
            <a:gdLst/>
            <a:ahLst/>
            <a:cxnLst/>
            <a:rect r="r" b="b" t="t" l="l"/>
            <a:pathLst>
              <a:path h="6417546" w="14189907">
                <a:moveTo>
                  <a:pt x="0" y="0"/>
                </a:moveTo>
                <a:lnTo>
                  <a:pt x="14189908" y="0"/>
                </a:lnTo>
                <a:lnTo>
                  <a:pt x="14189908" y="6417546"/>
                </a:lnTo>
                <a:lnTo>
                  <a:pt x="0" y="6417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36282" y="1566227"/>
            <a:ext cx="801543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Que problema solventa?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772215" y="2933585"/>
            <a:ext cx="8743570" cy="5825403"/>
          </a:xfrm>
          <a:custGeom>
            <a:avLst/>
            <a:gdLst/>
            <a:ahLst/>
            <a:cxnLst/>
            <a:rect r="r" b="b" t="t" l="l"/>
            <a:pathLst>
              <a:path h="5825403" w="8743570">
                <a:moveTo>
                  <a:pt x="0" y="0"/>
                </a:moveTo>
                <a:lnTo>
                  <a:pt x="8743570" y="0"/>
                </a:lnTo>
                <a:lnTo>
                  <a:pt x="8743570" y="5825403"/>
                </a:lnTo>
                <a:lnTo>
                  <a:pt x="0" y="5825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36282" y="1566227"/>
            <a:ext cx="801543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Que problema solventa?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484182" y="2453323"/>
            <a:ext cx="13319636" cy="6197181"/>
          </a:xfrm>
          <a:custGeom>
            <a:avLst/>
            <a:gdLst/>
            <a:ahLst/>
            <a:cxnLst/>
            <a:rect r="r" b="b" t="t" l="l"/>
            <a:pathLst>
              <a:path h="6197181" w="13319636">
                <a:moveTo>
                  <a:pt x="0" y="0"/>
                </a:moveTo>
                <a:lnTo>
                  <a:pt x="13319636" y="0"/>
                </a:lnTo>
                <a:lnTo>
                  <a:pt x="13319636" y="6197181"/>
                </a:lnTo>
                <a:lnTo>
                  <a:pt x="0" y="61971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35118" y="1356677"/>
            <a:ext cx="401776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 Container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723795" y="3043873"/>
            <a:ext cx="10840409" cy="4741585"/>
          </a:xfrm>
          <a:custGeom>
            <a:avLst/>
            <a:gdLst/>
            <a:ahLst/>
            <a:cxnLst/>
            <a:rect r="r" b="b" t="t" l="l"/>
            <a:pathLst>
              <a:path h="4741585" w="10840409">
                <a:moveTo>
                  <a:pt x="0" y="0"/>
                </a:moveTo>
                <a:lnTo>
                  <a:pt x="10840410" y="0"/>
                </a:lnTo>
                <a:lnTo>
                  <a:pt x="10840410" y="4741585"/>
                </a:lnTo>
                <a:lnTo>
                  <a:pt x="0" y="47415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07" t="-1603" r="-1021" b="-5396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73428" y="1566227"/>
            <a:ext cx="654114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Docker Proporciona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45212" y="1566227"/>
            <a:ext cx="679757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Contenedores VS VM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0143" y="2977198"/>
            <a:ext cx="76185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Contenedores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9144000" y="2926843"/>
            <a:ext cx="0" cy="608459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9639300" y="2977198"/>
            <a:ext cx="76185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Maquinas Virtuales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5729" y="3630443"/>
            <a:ext cx="7618557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Son completamente aislados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Comparten el mismo SO (osea ocupan los recursos proporcionados de la máquina sin necesidad de crear una sub máquina (MV))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Despliegues más rápidos, menos sobrecoste, más fáciles de migrar y reiniciar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39300" y="3630443"/>
            <a:ext cx="7618557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Bási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camente son la emulación de un sistema operativo dentro de otro. Ej: linux en windows.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Problema de recursos, ya que emulan todo un SO, y tener muchas MV satura la máquina servidor.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Cada cambio requiere una nueva máquina virtual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925830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8700" y="1047750"/>
            <a:ext cx="16230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095330" y="9437375"/>
            <a:ext cx="609733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Programación Avanzada - Universidad de La Serena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193110" y="1566227"/>
            <a:ext cx="590177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Beneficios Docker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0143" y="2977198"/>
            <a:ext cx="76185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Desarrolladores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9144000" y="2926843"/>
            <a:ext cx="0" cy="608459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9639300" y="2977198"/>
            <a:ext cx="76185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50A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Devops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5729" y="3630443"/>
            <a:ext cx="7618557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Ent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ornos limpios, seguros y portables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Despliegues reproducibles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Aislamiento de aplicaciones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Test, integración, empaquetado automatizado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Menores problemas de compatibilidad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Despliegues rápidos y baratos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39300" y="3630443"/>
            <a:ext cx="7618557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Configur</a:t>
            </a: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a una vez, corre cientos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Despliegues estandarizados y repetitivos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Elimina inconsistencia entre entornos  (Devel, qa, prod)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Permite segregación de responsabilidades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Mejora la velocidad de CI y CD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50A30"/>
                </a:solidFill>
                <a:latin typeface="Open Sans"/>
                <a:ea typeface="Open Sans"/>
                <a:cs typeface="Open Sans"/>
                <a:sym typeface="Open Sans"/>
              </a:rPr>
              <a:t>Más ligeros que una MV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DAG2tw1FhT8</dc:identifier>
  <dcterms:modified xsi:type="dcterms:W3CDTF">2011-08-01T06:04:30Z</dcterms:modified>
  <cp:revision>1</cp:revision>
  <dc:title>DOCKER</dc:title>
</cp:coreProperties>
</file>

<file path=docProps/thumbnail.jpeg>
</file>